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nl-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1D11B-2174-43DF-9067-A347ED8BC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DE58C77-9BA1-48B9-B5A2-D5036F1E7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A499B-7D88-4563-BF66-48923F3E054D}" type="datetimeFigureOut">
              <a:rPr lang="nl-NL" smtClean="0"/>
              <a:t>18-6-2018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CC105E1-D08A-4B60-8597-7B6AC1FE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1C38910-7986-44AD-8B8F-4A63531CE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9EAB6-1F4F-43AB-8D97-EB9DE29E62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9531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105E569-1579-422B-932B-8A8783BFD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C8C9F88-2DE9-4F4B-B0D5-E34CF24A0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83F643-E1FF-4B48-954B-955C49FC9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A499B-7D88-4563-BF66-48923F3E054D}" type="datetimeFigureOut">
              <a:rPr lang="nl-NL" smtClean="0"/>
              <a:t>18-6-2018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F3F673-1327-4B13-BF9F-CE2BAF6D97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5785F3-862B-47C1-A7FE-F3D13E06A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9EAB6-1F4F-43AB-8D97-EB9DE29E626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590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9C74AD70-F40F-4CB8-A080-B41B3D69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F2A118E-34CE-42A6-B1E9-9D87B9DD6C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08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D8DEF125-1BD5-4E14-ABF8-DEE2C2DC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parts of the assembly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CE7CED6-A43B-4F73-83E4-96749277D6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44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3CDCA42E-5FD3-468B-848C-C6B4F1803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parts of the assembly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371BC64-D073-483F-BFDC-1B043209CD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6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2C145725-0C1A-469D-84BC-A6E756D27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6B251C8-5178-4278-907A-145E841C0F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68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1A5C8263-4CB8-485C-8723-0315CE282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make it work (IoT)</a:t>
            </a:r>
            <a:endParaRPr lang="en-GB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CCC5029-9B91-487A-839E-DE940CF354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457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8BD99FA8-6FEB-4590-8305-7C282F15E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development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734CEA9-E325-4371-BD3F-183189F63E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06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DB37C602-EB24-4FF4-85C1-51FD8AC71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improve the project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2FEEEAE-F4BE-43FD-8A88-64B18ADC40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472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85EEB79A-D188-4EEE-B98F-C8DB0A299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E685C61-6F78-4475-959E-41239578FF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11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0401400A-5789-4037-B020-D930C0BF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Thank you for your time</a:t>
            </a:r>
            <a:endParaRPr lang="en-US" sz="40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EC170E9-B23D-41BF-8046-8BCA73FB03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13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E4188F15-4BAA-4B81-ACE3-3E10FD1D0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Table of contents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C24E0D7-EA3E-4317-B5C3-27DA3BE6F7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50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E92F39C8-E162-48C3-B298-58588A41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lang="ko-KR" alt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4B236DC-A469-443A-908D-BF31F3FF77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72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02B5D7F9-997B-4836-8418-CC8662862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is the problem we want to solve?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16D42B3-314C-40D2-A8C1-2E58897383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5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1359148D-AB94-41A9-A2EA-37056E61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State of the Art</a:t>
            </a:r>
            <a:endParaRPr lang="en-US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407D588-BBEF-44D4-91E5-E1676A533E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00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A58B3B48-A5F1-421B-B735-94240271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studies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420D814-1F9E-4EE7-9E37-09DB6B12E9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072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635F2D63-659E-458B-9A1D-6ADB81DFF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Management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069CB3D-8830-4FB7-A654-C4BAFE75D5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85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A0A4CF56-E637-4782-BC9B-06955193B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23E1405-9753-4168-9A9B-90AEA9C9FA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78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F2466477-48A5-42DF-A703-D038223F8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Development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3A1F391-F804-4104-B10E-363BF5498C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79731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Diavoorstelling (16:9)</PresentationFormat>
  <Paragraphs>16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맑은 고딕</vt:lpstr>
      <vt:lpstr>Arial</vt:lpstr>
      <vt:lpstr>Calibri</vt:lpstr>
      <vt:lpstr>Calibri Light</vt:lpstr>
      <vt:lpstr>Kantoorthema</vt:lpstr>
      <vt:lpstr>PowerPoint-presentatie</vt:lpstr>
      <vt:lpstr>Table of contents</vt:lpstr>
      <vt:lpstr>Introduction</vt:lpstr>
      <vt:lpstr>What is the problem we want to solve?</vt:lpstr>
      <vt:lpstr>State of the Art</vt:lpstr>
      <vt:lpstr>Different studies</vt:lpstr>
      <vt:lpstr>Project Management</vt:lpstr>
      <vt:lpstr>Product Development</vt:lpstr>
      <vt:lpstr>Product Development</vt:lpstr>
      <vt:lpstr>Different parts of the assembly</vt:lpstr>
      <vt:lpstr>Different parts of the assembly</vt:lpstr>
      <vt:lpstr>Product Development</vt:lpstr>
      <vt:lpstr>How to make it work (IoT)</vt:lpstr>
      <vt:lpstr>Project development</vt:lpstr>
      <vt:lpstr>To improve the project</vt:lpstr>
      <vt:lpstr>Conclusion</vt:lpstr>
      <vt:lpstr>Thank you for your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Nathalie vd Most</dc:creator>
  <cp:lastModifiedBy>Nathalie vd Most</cp:lastModifiedBy>
  <cp:revision>1</cp:revision>
  <dcterms:created xsi:type="dcterms:W3CDTF">2018-06-18T13:33:26Z</dcterms:created>
  <dcterms:modified xsi:type="dcterms:W3CDTF">2018-06-18T13:33:26Z</dcterms:modified>
</cp:coreProperties>
</file>