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3" r:id="rId12"/>
    <p:sldId id="264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55E9D-3AEC-4A50-931D-C25E7F08DD21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2A348-2221-4920-A927-E6FF5E8B3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2A348-2221-4920-A927-E6FF5E8B35F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78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1D11B-2174-43DF-9067-A347ED8BC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E58C77-9BA1-48B9-B5A2-D5036F1E7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99B-7D88-4563-BF66-48923F3E054D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C105E1-D08A-4B60-8597-7B6AC1FE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1C38910-7986-44AD-8B8F-4A63531C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EAB6-1F4F-43AB-8D97-EB9DE29E626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53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105E569-1579-422B-932B-8A8783BF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8C9F88-2DE9-4F4B-B0D5-E34CF24A0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83F643-E1FF-4B48-954B-955C49FC9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499B-7D88-4563-BF66-48923F3E054D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F3F673-1327-4B13-BF9F-CE2BAF6D9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5785F3-862B-47C1-A7FE-F3D13E06A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9EAB6-1F4F-43AB-8D97-EB9DE29E626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90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9C74AD70-F40F-4CB8-A080-B41B3D69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F2A118E-34CE-42A6-B1E9-9D87B9DD6C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0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2C145725-0C1A-469D-84BC-A6E756D27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B251C8-5178-4278-907A-145E841C0F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2FA752-AABA-4A94-8841-5FF5231CE8B9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66C0D-F743-4D0A-83BA-E4226DE9B84E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516868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0A4CF56-E637-4782-BC9B-06955193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3E1405-9753-4168-9A9B-90AEA9C9FA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8F5EAAE-F8CD-48BB-A774-8531A03879F1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9BDAD4-D88A-4555-8116-1F561B7DFA8D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213578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F2466477-48A5-42DF-A703-D038223F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3A1F391-F804-4104-B10E-363BF5498C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FB2C0F-1DFB-4444-9B6C-068F92CBEC5B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85EE9-696E-4049-93C3-B48B375540AE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500797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A5C8263-4CB8-485C-8723-0315CE282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make it work (IoT)</a:t>
            </a:r>
            <a:endParaRPr lang="en-GB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CC5029-9B91-487A-839E-DE940CF354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57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BD99FA8-6FEB-4590-8305-7C282F15E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development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734CEA9-E325-4371-BD3F-183189F63E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06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B37C602-EB24-4FF4-85C1-51FD8AC71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improve the project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FEEEAE-F4BE-43FD-8A88-64B18ADC40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47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5EEB79A-D188-4EEE-B98F-C8DB0A29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E685C61-6F78-4475-959E-41239578FF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11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401400A-5789-4037-B020-D930C0BF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Thank you for your time</a:t>
            </a:r>
            <a:endParaRPr lang="en-US" sz="40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EC170E9-B23D-41BF-8046-8BCA73FB03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1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4188F15-4BAA-4B81-ACE3-3E10FD1D0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of contents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C24E0D7-EA3E-4317-B5C3-27DA3BE6F7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50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92F39C8-E162-48C3-B298-58588A41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ko-KR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B236DC-A469-443A-908D-BF31F3FF77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72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2B5D7F9-997B-4836-8418-CC8662862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problem we want to solve?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16D42B3-314C-40D2-A8C1-2E58897383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359148D-AB94-41A9-A2EA-37056E61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State of the Art</a:t>
            </a:r>
            <a:endParaRPr lang="en-US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407D588-BBEF-44D4-91E5-E1676A533E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0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58B3B48-A5F1-421B-B735-94240271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studies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20D814-1F9E-4EE7-9E37-09DB6B12E9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72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635F2D63-659E-458B-9A1D-6ADB81DF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Management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69CB3D-8830-4FB7-A654-C4BAFE75D5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8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8DEF125-1BD5-4E14-ABF8-DEE2C2DC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parts of the assembly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E7CED6-A43B-4F73-83E4-96749277D6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E3A537-AE1B-45E4-BD8B-EA0D645DFE81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47B2D1-4AC6-4771-84CE-126C58F62E19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6724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3CDCA42E-5FD3-468B-848C-C6B4F180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parts of the assembly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71BC64-D073-483F-BFDC-1B043209CD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FA6A68-914A-4C26-85AF-C63F81D4F349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6C323-1BA4-4851-B56A-CF3C447E288F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042687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63</Words>
  <Application>Microsoft Office PowerPoint</Application>
  <PresentationFormat>On-screen Show (16:9)</PresentationFormat>
  <Paragraphs>22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Kantoorthema</vt:lpstr>
      <vt:lpstr>PowerPoint Presentation</vt:lpstr>
      <vt:lpstr>Table of contents</vt:lpstr>
      <vt:lpstr>Introduction</vt:lpstr>
      <vt:lpstr>What is the problem we want to solve?</vt:lpstr>
      <vt:lpstr>State of the Art</vt:lpstr>
      <vt:lpstr>Different studies</vt:lpstr>
      <vt:lpstr>Project Management</vt:lpstr>
      <vt:lpstr>Different parts of the assembly</vt:lpstr>
      <vt:lpstr>Different parts of the assembly</vt:lpstr>
      <vt:lpstr>Product Development</vt:lpstr>
      <vt:lpstr>Product Development</vt:lpstr>
      <vt:lpstr>Product Development</vt:lpstr>
      <vt:lpstr>How to make it work (IoT)</vt:lpstr>
      <vt:lpstr>Project development</vt:lpstr>
      <vt:lpstr>To improve the project</vt:lpstr>
      <vt:lpstr>Conclusion</vt:lpstr>
      <vt:lpstr>Thank you for your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Nathalie vd Most</dc:creator>
  <cp:lastModifiedBy>mostafa farrag</cp:lastModifiedBy>
  <cp:revision>3</cp:revision>
  <dcterms:created xsi:type="dcterms:W3CDTF">2018-06-18T13:33:26Z</dcterms:created>
  <dcterms:modified xsi:type="dcterms:W3CDTF">2018-06-20T08:22:23Z</dcterms:modified>
</cp:coreProperties>
</file>